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/>
              <a:t>Kliknite, da uredite slog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3/10/2022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3/10/2022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3/10/2022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3/10/2022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3/10/2022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3/10/2022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l-SI"/>
              <a:t>Kliknite ikono, če želite dodati sliko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ska slika z na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l-SI"/>
              <a:t>Kliknite ikono, če želite dodati sliko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slov in na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z na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z ime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kartice z ime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nično ali neresnič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3/10/2022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l-SI" dirty="0"/>
              <a:t>PROTIKORONSKI UKREPI</a:t>
            </a: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sl-SI" dirty="0"/>
              <a:t>Karin Gosak</a:t>
            </a:r>
          </a:p>
          <a:p>
            <a:r>
              <a:rPr lang="sl-SI" dirty="0"/>
              <a:t>3.A MT</a:t>
            </a:r>
          </a:p>
          <a:p>
            <a:r>
              <a:rPr lang="sl-SI" dirty="0"/>
              <a:t>SŠOM</a:t>
            </a:r>
          </a:p>
        </p:txBody>
      </p:sp>
    </p:spTree>
    <p:extLst>
      <p:ext uri="{BB962C8B-B14F-4D97-AF65-F5344CB8AC3E}">
        <p14:creationId xmlns:p14="http://schemas.microsoft.com/office/powerpoint/2010/main" val="18294679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l-SI" dirty="0"/>
              <a:t>7. UPORABLJAMO OBRAZNO MASKO ALI RUTO</a:t>
            </a:r>
          </a:p>
        </p:txBody>
      </p:sp>
      <p:sp>
        <p:nvSpPr>
          <p:cNvPr id="3" name="PoljeZBesedilom 2"/>
          <p:cNvSpPr txBox="1"/>
          <p:nvPr/>
        </p:nvSpPr>
        <p:spPr>
          <a:xfrm>
            <a:off x="1008992" y="5749219"/>
            <a:ext cx="1025809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1200" dirty="0"/>
              <a:t>Karin Gosak, 3.aMT/1, Naloga_01_a_Gosak Karin, 10. 2. 2022,Maribor/ SŠOM</a:t>
            </a:r>
            <a:r>
              <a:rPr lang="sl-SI" dirty="0"/>
              <a:t>, </a:t>
            </a:r>
            <a:r>
              <a:rPr lang="sl-SI" sz="1200" dirty="0"/>
              <a:t>6000 x 4000, f/5, 1/20, 100, 46mm, EFS 18 – 135mm   , </a:t>
            </a:r>
            <a:r>
              <a:rPr lang="sl-SI" sz="1200" dirty="0" err="1"/>
              <a:t>Cannon</a:t>
            </a:r>
            <a:r>
              <a:rPr lang="sl-SI" sz="1200" dirty="0"/>
              <a:t> EOS 750D, Katja Golob</a:t>
            </a:r>
            <a:endParaRPr lang="sl-SI" dirty="0"/>
          </a:p>
        </p:txBody>
      </p:sp>
      <p:pic>
        <p:nvPicPr>
          <p:cNvPr id="6" name="Označba mesta vsebine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594" y="2410319"/>
            <a:ext cx="4976812" cy="3317875"/>
          </a:xfrm>
        </p:spPr>
      </p:pic>
    </p:spTree>
    <p:extLst>
      <p:ext uri="{BB962C8B-B14F-4D97-AF65-F5344CB8AC3E}">
        <p14:creationId xmlns:p14="http://schemas.microsoft.com/office/powerpoint/2010/main" val="2809424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l-SI" dirty="0"/>
              <a:t>10. RAVNAMO SE PO PRIPOROČILIH ZDRAVSTVENIH STROKOVNAJKOV</a:t>
            </a:r>
          </a:p>
        </p:txBody>
      </p:sp>
      <p:sp>
        <p:nvSpPr>
          <p:cNvPr id="5" name="PoljeZBesedilom 4"/>
          <p:cNvSpPr txBox="1"/>
          <p:nvPr/>
        </p:nvSpPr>
        <p:spPr>
          <a:xfrm>
            <a:off x="935421" y="5762772"/>
            <a:ext cx="104052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1200" dirty="0"/>
              <a:t>Karin Gosak, 3.aMT/1, Naloga_01_b_Gosak Karin, 10. 2. 2022,Maribor/ SŠOM, 6000 x 4000, f/5, 1/10, 100, 34mm, EFS 18 – 135mm , </a:t>
            </a:r>
            <a:r>
              <a:rPr lang="sl-SI" sz="1200" dirty="0" err="1"/>
              <a:t>Cannon</a:t>
            </a:r>
            <a:r>
              <a:rPr lang="sl-SI" sz="1200" dirty="0"/>
              <a:t> EOS 750D, Katja Golob, Tino Kirbiš, Patrik </a:t>
            </a:r>
            <a:r>
              <a:rPr lang="sl-SI" sz="1200" dirty="0" err="1"/>
              <a:t>Krojsl</a:t>
            </a:r>
            <a:r>
              <a:rPr lang="sl-SI" sz="1200" dirty="0"/>
              <a:t> Golob</a:t>
            </a:r>
          </a:p>
        </p:txBody>
      </p:sp>
      <p:pic>
        <p:nvPicPr>
          <p:cNvPr id="6" name="Označba mesta vsebine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594" y="2420833"/>
            <a:ext cx="4976812" cy="3317875"/>
          </a:xfrm>
        </p:spPr>
      </p:pic>
    </p:spTree>
    <p:extLst>
      <p:ext uri="{BB962C8B-B14F-4D97-AF65-F5344CB8AC3E}">
        <p14:creationId xmlns:p14="http://schemas.microsoft.com/office/powerpoint/2010/main" val="15405074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11. POSKUŠAJMO OSTATI MIRNI</a:t>
            </a:r>
          </a:p>
        </p:txBody>
      </p:sp>
      <p:sp>
        <p:nvSpPr>
          <p:cNvPr id="3" name="PoljeZBesedilom 2"/>
          <p:cNvSpPr txBox="1"/>
          <p:nvPr/>
        </p:nvSpPr>
        <p:spPr>
          <a:xfrm>
            <a:off x="956442" y="5833245"/>
            <a:ext cx="103316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1200" dirty="0"/>
              <a:t>Karin Gosak, 3.aMT/1, Naloga_01_c_Gosak Karin, 10. 2. 2022,Maribor/ SŠOM, 4000 x 6000, f/4, 1/30, 200, 25mm, EFS 18 – 135mm , </a:t>
            </a:r>
            <a:r>
              <a:rPr lang="sl-SI" sz="1200" dirty="0" err="1"/>
              <a:t>Cannon</a:t>
            </a:r>
            <a:r>
              <a:rPr lang="sl-SI" sz="1200" dirty="0"/>
              <a:t> EOS 750D, Katja Golob, Tomaž </a:t>
            </a:r>
            <a:r>
              <a:rPr lang="sl-SI" sz="1200" dirty="0" err="1"/>
              <a:t>Klauž</a:t>
            </a:r>
            <a:r>
              <a:rPr lang="sl-SI" sz="1200" dirty="0"/>
              <a:t>, Maruša Krajnc</a:t>
            </a:r>
          </a:p>
        </p:txBody>
      </p:sp>
      <p:pic>
        <p:nvPicPr>
          <p:cNvPr id="6" name="Označba mesta vsebine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0042" y="2420833"/>
            <a:ext cx="2211916" cy="3317875"/>
          </a:xfrm>
        </p:spPr>
      </p:pic>
    </p:spTree>
    <p:extLst>
      <p:ext uri="{BB962C8B-B14F-4D97-AF65-F5344CB8AC3E}">
        <p14:creationId xmlns:p14="http://schemas.microsoft.com/office/powerpoint/2010/main" val="922455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l-SI" dirty="0"/>
              <a:t>12. POMAGA NAM LAHKO POGOVOR Z LJUDMI, KI JIM ZAUPAMO</a:t>
            </a:r>
          </a:p>
        </p:txBody>
      </p:sp>
      <p:sp>
        <p:nvSpPr>
          <p:cNvPr id="3" name="PoljeZBesedilom 2"/>
          <p:cNvSpPr txBox="1"/>
          <p:nvPr/>
        </p:nvSpPr>
        <p:spPr>
          <a:xfrm>
            <a:off x="893377" y="5854267"/>
            <a:ext cx="104577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1200" dirty="0"/>
              <a:t>Karin Gosak, 3.aMT/1, Naloga_01_b_Gosak Karin, 10. 2. 2022,Maribor/ SŠOM, 6000 x 4000, f/5, 1/20, 100, </a:t>
            </a:r>
            <a:r>
              <a:rPr lang="sl-SI" sz="1200"/>
              <a:t>39mm, EFS 18 – 135mm </a:t>
            </a:r>
            <a:r>
              <a:rPr lang="sl-SI" sz="1200" dirty="0"/>
              <a:t>, </a:t>
            </a:r>
            <a:r>
              <a:rPr lang="sl-SI" sz="1200" dirty="0" err="1"/>
              <a:t>Cannon</a:t>
            </a:r>
            <a:r>
              <a:rPr lang="sl-SI" sz="1200" dirty="0"/>
              <a:t> EOS 750D, Maruša Krajnc, Katja Golob</a:t>
            </a:r>
          </a:p>
        </p:txBody>
      </p:sp>
      <p:pic>
        <p:nvPicPr>
          <p:cNvPr id="6" name="Označba mesta vsebine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594" y="2420833"/>
            <a:ext cx="4976812" cy="3317875"/>
          </a:xfrm>
        </p:spPr>
      </p:pic>
    </p:spTree>
    <p:extLst>
      <p:ext uri="{BB962C8B-B14F-4D97-AF65-F5344CB8AC3E}">
        <p14:creationId xmlns:p14="http://schemas.microsoft.com/office/powerpoint/2010/main" val="5617846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aravno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D9B247"/>
      </a:accent1>
      <a:accent2>
        <a:srgbClr val="CC702D"/>
      </a:accent2>
      <a:accent3>
        <a:srgbClr val="B53A31"/>
      </a:accent3>
      <a:accent4>
        <a:srgbClr val="815F56"/>
      </a:accent4>
      <a:accent5>
        <a:srgbClr val="AE9E7C"/>
      </a:accent5>
      <a:accent6>
        <a:srgbClr val="7B8865"/>
      </a:accent6>
      <a:hlink>
        <a:srgbClr val="BB7826"/>
      </a:hlink>
      <a:folHlink>
        <a:srgbClr val="CF9C5F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E4E49EB0-FB00-41F5-9359-4843D783A2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149</TotalTime>
  <Words>269</Words>
  <Application>Microsoft Office PowerPoint</Application>
  <PresentationFormat>Širokozaslonsko</PresentationFormat>
  <Paragraphs>12</Paragraphs>
  <Slides>5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2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5</vt:i4>
      </vt:variant>
    </vt:vector>
  </HeadingPairs>
  <TitlesOfParts>
    <vt:vector size="8" baseType="lpstr">
      <vt:lpstr>Arial</vt:lpstr>
      <vt:lpstr>Garamond</vt:lpstr>
      <vt:lpstr>Naravno</vt:lpstr>
      <vt:lpstr>PROTIKORONSKI UKREPI</vt:lpstr>
      <vt:lpstr>7. UPORABLJAMO OBRAZNO MASKO ALI RUTO</vt:lpstr>
      <vt:lpstr>10. RAVNAMO SE PO PRIPOROČILIH ZDRAVSTVENIH STROKOVNAJKOV</vt:lpstr>
      <vt:lpstr>11. POSKUŠAJMO OSTATI MIRNI</vt:lpstr>
      <vt:lpstr>12. POMAGA NAM LAHKO POGOVOR Z LJUDMI, KI JIM ZAUPAMO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PROTIKORONSKI UKREPI</dc:title>
  <dc:creator>karin gosak</dc:creator>
  <cp:lastModifiedBy>liavaupotic</cp:lastModifiedBy>
  <cp:revision>7</cp:revision>
  <dcterms:created xsi:type="dcterms:W3CDTF">2022-03-08T15:29:25Z</dcterms:created>
  <dcterms:modified xsi:type="dcterms:W3CDTF">2022-03-10T07:19:04Z</dcterms:modified>
</cp:coreProperties>
</file>